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2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652" autoAdjust="0"/>
  </p:normalViewPr>
  <p:slideViewPr>
    <p:cSldViewPr>
      <p:cViewPr varScale="1">
        <p:scale>
          <a:sx n="69" d="100"/>
          <a:sy n="69" d="100"/>
        </p:scale>
        <p:origin x="-3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7FF1-83DD-46F3-86C8-DA941E47BB4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5D92-D6FA-4BB7-BDD2-79DD2F695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7FF1-83DD-46F3-86C8-DA941E47BB4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5D92-D6FA-4BB7-BDD2-79DD2F695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7FF1-83DD-46F3-86C8-DA941E47BB4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5D92-D6FA-4BB7-BDD2-79DD2F695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7FF1-83DD-46F3-86C8-DA941E47BB4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5D92-D6FA-4BB7-BDD2-79DD2F695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7FF1-83DD-46F3-86C8-DA941E47BB4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5D92-D6FA-4BB7-BDD2-79DD2F695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7FF1-83DD-46F3-86C8-DA941E47BB4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5D92-D6FA-4BB7-BDD2-79DD2F695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7FF1-83DD-46F3-86C8-DA941E47BB4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5D92-D6FA-4BB7-BDD2-79DD2F695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7FF1-83DD-46F3-86C8-DA941E47BB4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5D92-D6FA-4BB7-BDD2-79DD2F695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7FF1-83DD-46F3-86C8-DA941E47BB4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5D92-D6FA-4BB7-BDD2-79DD2F695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7FF1-83DD-46F3-86C8-DA941E47BB4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5D92-D6FA-4BB7-BDD2-79DD2F695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7FF1-83DD-46F3-86C8-DA941E47BB4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5D92-D6FA-4BB7-BDD2-79DD2F695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A7FF1-83DD-46F3-86C8-DA941E47BB4E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15D92-D6FA-4BB7-BDD2-79DD2F695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ublic199562558?w=wall-199562558_2347" TargetMode="External"/><Relationship Id="rId3" Type="http://schemas.openxmlformats.org/officeDocument/2006/relationships/hyperlink" Target="https://vk.com/public199562558?w=wall-199562558_1357" TargetMode="External"/><Relationship Id="rId7" Type="http://schemas.openxmlformats.org/officeDocument/2006/relationships/hyperlink" Target="https://vk.com/public199562558?w=wall-199562558_2362" TargetMode="External"/><Relationship Id="rId2" Type="http://schemas.openxmlformats.org/officeDocument/2006/relationships/hyperlink" Target="https://vk.com/public199562558?w=wall-199562558_1721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vk.com/public199562558?w=wall-199562558_3371" TargetMode="External"/><Relationship Id="rId5" Type="http://schemas.openxmlformats.org/officeDocument/2006/relationships/hyperlink" Target="https://vk.com/public199562558?w=wall-199562558_3414" TargetMode="External"/><Relationship Id="rId4" Type="http://schemas.openxmlformats.org/officeDocument/2006/relationships/hyperlink" Target="https://vk.com/public199562558?w=wall-199562558_2349" TargetMode="External"/><Relationship Id="rId9" Type="http://schemas.openxmlformats.org/officeDocument/2006/relationships/hyperlink" Target="https://vk.com/public199562558?w=wall-199562558_219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77281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ЗДОРОВЬЯ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996952"/>
            <a:ext cx="6552728" cy="50405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Отчет  о проведенных мероприятиях в </a:t>
            </a:r>
            <a:r>
              <a:rPr lang="ru-RU" dirty="0" smtClean="0">
                <a:solidFill>
                  <a:schemeClr val="tx1"/>
                </a:solidFill>
              </a:rPr>
              <a:t>2022-2023 </a:t>
            </a:r>
            <a:r>
              <a:rPr lang="ru-RU" dirty="0" smtClean="0">
                <a:solidFill>
                  <a:schemeClr val="tx1"/>
                </a:solidFill>
              </a:rPr>
              <a:t>учебном году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340768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Государственное бюджетное общеобразовательное учреждение Самарской области средняя общеобразовательная школа «Центр образования» городского округа Чапаевск Самарской области</a:t>
            </a:r>
            <a:endParaRPr lang="ru-RU" sz="1400" dirty="0"/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1152128" cy="10801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6" name="Picture 2" descr="F:\2022-2023 уч год\ФКСМероприятия 2022-23\урок на лыжах\20230126_130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131840" y="3429000"/>
            <a:ext cx="4968552" cy="2794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4653136"/>
            <a:ext cx="6336704" cy="19442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18.10.2022 – «Спорт – против наркотиков!» </a:t>
            </a:r>
          </a:p>
          <a:p>
            <a:pPr>
              <a:buNone/>
            </a:pPr>
            <a:r>
              <a:rPr lang="ru-RU" sz="2600" dirty="0" smtClean="0"/>
              <a:t>Под таким девизом прошел день здоровья.  </a:t>
            </a:r>
          </a:p>
          <a:p>
            <a:pPr>
              <a:buNone/>
            </a:pPr>
            <a:r>
              <a:rPr lang="ru-RU" sz="2600" dirty="0" smtClean="0"/>
              <a:t>Ребята  участвовали в городском спортивном</a:t>
            </a:r>
          </a:p>
          <a:p>
            <a:pPr>
              <a:buNone/>
            </a:pPr>
            <a:r>
              <a:rPr lang="ru-RU" sz="2600" dirty="0" smtClean="0"/>
              <a:t>турнире по волейболу. Открывали турнир</a:t>
            </a:r>
          </a:p>
          <a:p>
            <a:pPr>
              <a:buNone/>
            </a:pPr>
            <a:r>
              <a:rPr lang="ru-RU" sz="2600" dirty="0" smtClean="0"/>
              <a:t>юные гимнастки группы «Стрекоза».</a:t>
            </a:r>
          </a:p>
          <a:p>
            <a:pPr>
              <a:buNone/>
            </a:pPr>
            <a:r>
              <a:rPr lang="ru-RU" sz="2600" dirty="0" smtClean="0"/>
              <a:t> Нет – наркотикам! Да – физкультуре и здоровью!</a:t>
            </a:r>
            <a:endParaRPr lang="ru-RU" sz="2600" dirty="0"/>
          </a:p>
        </p:txBody>
      </p:sp>
      <p:pic>
        <p:nvPicPr>
          <p:cNvPr id="7170" name="Picture 2" descr="C:\Users\Alex\Desktop\iERreFJgC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2590934" cy="1943200"/>
          </a:xfrm>
          <a:prstGeom prst="rect">
            <a:avLst/>
          </a:prstGeom>
          <a:noFill/>
        </p:spPr>
      </p:pic>
      <p:pic>
        <p:nvPicPr>
          <p:cNvPr id="7171" name="Picture 3" descr="C:\Users\Alex\Desktop\FSrfa57vcYU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2555776" cy="1916832"/>
          </a:xfrm>
          <a:prstGeom prst="rect">
            <a:avLst/>
          </a:prstGeom>
          <a:noFill/>
        </p:spPr>
      </p:pic>
      <p:pic>
        <p:nvPicPr>
          <p:cNvPr id="7172" name="Picture 4" descr="C:\Users\Alex\Desktop\11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492896"/>
            <a:ext cx="2922966" cy="1872208"/>
          </a:xfrm>
          <a:prstGeom prst="rect">
            <a:avLst/>
          </a:prstGeom>
          <a:noFill/>
        </p:spPr>
      </p:pic>
      <p:pic>
        <p:nvPicPr>
          <p:cNvPr id="7173" name="Picture 5" descr="C:\Users\Alex\Desktop\1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20888"/>
            <a:ext cx="2267744" cy="1844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797152"/>
            <a:ext cx="5486400" cy="5667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08.12</a:t>
            </a:r>
            <a:r>
              <a:rPr lang="ru-RU" dirty="0" smtClean="0">
                <a:solidFill>
                  <a:srgbClr val="FF0000"/>
                </a:solidFill>
              </a:rPr>
              <a:t>.2022 </a:t>
            </a:r>
            <a:r>
              <a:rPr lang="ru-RU" dirty="0" smtClean="0">
                <a:solidFill>
                  <a:srgbClr val="FF0000"/>
                </a:solidFill>
              </a:rPr>
              <a:t>г. – </a:t>
            </a:r>
            <a:r>
              <a:rPr lang="ru-RU" dirty="0" smtClean="0">
                <a:solidFill>
                  <a:srgbClr val="FF0000"/>
                </a:solidFill>
              </a:rPr>
              <a:t>День здоровья</a:t>
            </a:r>
            <a:r>
              <a:rPr lang="ru-RU" dirty="0" smtClean="0">
                <a:solidFill>
                  <a:srgbClr val="FF0000"/>
                </a:solidFill>
              </a:rPr>
              <a:t> «Мы в</a:t>
            </a:r>
            <a:r>
              <a:rPr lang="ru-RU" dirty="0" smtClean="0">
                <a:solidFill>
                  <a:srgbClr val="FF0000"/>
                </a:solidFill>
              </a:rPr>
              <a:t> ГТО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15816" y="5561856"/>
            <a:ext cx="5486400" cy="12961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Быть здоровым всегда – вот цель  человека!  А это значит -  заниматься физической культурой </a:t>
            </a:r>
            <a:r>
              <a:rPr lang="ru-RU" sz="1800" dirty="0" smtClean="0"/>
              <a:t>! А проверить свои успехи помогает выполнение испытаний ВФСК «Готов к труду и обороне»!</a:t>
            </a:r>
            <a:endParaRPr lang="ru-RU" sz="1800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F:\2022-2023 уч год\ФКСМероприятия 2022-23\ДЗ 8 .12.2022\0-02-05-4c2184a71e7bc514fca1b2d930a4f7b8ea4b96245161d880dee19b3d2ce86f47_ba8c83385d51aa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852936"/>
            <a:ext cx="2472274" cy="1854206"/>
          </a:xfrm>
          <a:prstGeom prst="rect">
            <a:avLst/>
          </a:prstGeom>
          <a:noFill/>
        </p:spPr>
      </p:pic>
      <p:pic>
        <p:nvPicPr>
          <p:cNvPr id="2051" name="Picture 3" descr="F:\2022-2023 уч год\ФКСМероприятия 2022-23\ДЗ 8 .12.2022\0-02-05-5b8186b0af46ed15341e26dcdc97c4c9ae29b6c8f8c5480f61846396523d3a73_5a769e2d2656f75f.jpg"/>
          <p:cNvPicPr>
            <a:picLocks noChangeAspect="1" noChangeArrowheads="1"/>
          </p:cNvPicPr>
          <p:nvPr/>
        </p:nvPicPr>
        <p:blipFill>
          <a:blip r:embed="rId3" cstate="print"/>
          <a:srcRect l="22413" t="12007" r="39166" b="49571"/>
          <a:stretch>
            <a:fillRect/>
          </a:stretch>
        </p:blipFill>
        <p:spPr bwMode="auto">
          <a:xfrm>
            <a:off x="1259632" y="1340768"/>
            <a:ext cx="1890210" cy="2520280"/>
          </a:xfrm>
          <a:prstGeom prst="rect">
            <a:avLst/>
          </a:prstGeom>
          <a:noFill/>
        </p:spPr>
      </p:pic>
      <p:pic>
        <p:nvPicPr>
          <p:cNvPr id="2052" name="Picture 4" descr="F:\2022-2023 уч год\ФКСМероприятия 2022-23\ДЗ 8 .12.2022\0-02-05-fbda776a39d85f7b91e07a2fc7e82fe202d930ade80f7c2030c71a59766035fb_36fb4ca153f7c0d2.jpg"/>
          <p:cNvPicPr>
            <a:picLocks noChangeAspect="1" noChangeArrowheads="1"/>
          </p:cNvPicPr>
          <p:nvPr/>
        </p:nvPicPr>
        <p:blipFill>
          <a:blip r:embed="rId4" cstate="print"/>
          <a:srcRect r="-1001" b="28926"/>
          <a:stretch>
            <a:fillRect/>
          </a:stretch>
        </p:blipFill>
        <p:spPr bwMode="auto">
          <a:xfrm>
            <a:off x="3347864" y="260648"/>
            <a:ext cx="4502395" cy="2376264"/>
          </a:xfrm>
          <a:prstGeom prst="rect">
            <a:avLst/>
          </a:prstGeom>
          <a:noFill/>
        </p:spPr>
      </p:pic>
      <p:pic>
        <p:nvPicPr>
          <p:cNvPr id="2053" name="Picture 5" descr="F:\2022-2023 уч год\ФКСМероприятия 2022-23\ДЗ 8 .12.2022\20221208_104357.jpg"/>
          <p:cNvPicPr>
            <a:picLocks noChangeAspect="1" noChangeArrowheads="1"/>
          </p:cNvPicPr>
          <p:nvPr/>
        </p:nvPicPr>
        <p:blipFill>
          <a:blip r:embed="rId5" cstate="print"/>
          <a:srcRect l="13147" t="2481" r="9142"/>
          <a:stretch>
            <a:fillRect/>
          </a:stretch>
        </p:blipFill>
        <p:spPr bwMode="auto">
          <a:xfrm rot="10800000">
            <a:off x="3347864" y="2924944"/>
            <a:ext cx="2592287" cy="182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653136"/>
            <a:ext cx="5486400" cy="5667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10.02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2023 </a:t>
            </a:r>
            <a:r>
              <a:rPr lang="ru-RU" dirty="0" smtClean="0">
                <a:solidFill>
                  <a:srgbClr val="FF0000"/>
                </a:solidFill>
              </a:rPr>
              <a:t>г. – </a:t>
            </a:r>
            <a:r>
              <a:rPr lang="ru-RU" dirty="0" smtClean="0">
                <a:solidFill>
                  <a:srgbClr val="FF0000"/>
                </a:solidFill>
              </a:rPr>
              <a:t>«Моя </a:t>
            </a:r>
            <a:r>
              <a:rPr lang="ru-RU" dirty="0" smtClean="0">
                <a:solidFill>
                  <a:srgbClr val="FF0000"/>
                </a:solidFill>
              </a:rPr>
              <a:t>Лыжня России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59832" y="5301208"/>
            <a:ext cx="5472608" cy="1556792"/>
          </a:xfrm>
        </p:spPr>
        <p:txBody>
          <a:bodyPr>
            <a:noAutofit/>
          </a:bodyPr>
          <a:lstStyle/>
          <a:p>
            <a:r>
              <a:rPr lang="ru-RU" sz="1800" dirty="0" smtClean="0"/>
              <a:t>Зима – прекрасное время для занятий спортом и закаливания. Участие в соревнованиях «Лыжня России» – еще и тренировка силы духа.  Ребята не только соревновались между собой, но и выполнили нормативы  ВСФСК ГТО по лыжным гонкам.</a:t>
            </a:r>
            <a:endParaRPr lang="ru-RU" sz="1800" dirty="0"/>
          </a:p>
        </p:txBody>
      </p:sp>
      <p:pic>
        <p:nvPicPr>
          <p:cNvPr id="4098" name="Picture 2" descr="F:\2022-2023 уч год\ФКСМероприятия 2022-23\дз 10.02.23\20230210_123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419872" y="2780928"/>
            <a:ext cx="3328369" cy="1872208"/>
          </a:xfrm>
          <a:prstGeom prst="rect">
            <a:avLst/>
          </a:prstGeom>
          <a:noFill/>
        </p:spPr>
      </p:pic>
      <p:pic>
        <p:nvPicPr>
          <p:cNvPr id="4099" name="Picture 3" descr="F:\2022-2023 уч год\ФКСМероприятия 2022-23\дз 10.02.23\EdVSswvwrQ8.jpg"/>
          <p:cNvPicPr>
            <a:picLocks noChangeAspect="1" noChangeArrowheads="1"/>
          </p:cNvPicPr>
          <p:nvPr/>
        </p:nvPicPr>
        <p:blipFill>
          <a:blip r:embed="rId3" cstate="print"/>
          <a:srcRect t="18170"/>
          <a:stretch>
            <a:fillRect/>
          </a:stretch>
        </p:blipFill>
        <p:spPr bwMode="auto">
          <a:xfrm>
            <a:off x="1763688" y="2132856"/>
            <a:ext cx="1440160" cy="2618864"/>
          </a:xfrm>
          <a:prstGeom prst="rect">
            <a:avLst/>
          </a:prstGeom>
          <a:noFill/>
        </p:spPr>
      </p:pic>
      <p:pic>
        <p:nvPicPr>
          <p:cNvPr id="4100" name="Picture 4" descr="F:\2022-2023 уч год\ФКСМероприятия 2022-23\дз 10.02.23\20230210_134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92574" y="1476378"/>
            <a:ext cx="3582544" cy="2015181"/>
          </a:xfrm>
          <a:prstGeom prst="rect">
            <a:avLst/>
          </a:prstGeom>
          <a:noFill/>
        </p:spPr>
      </p:pic>
      <p:pic>
        <p:nvPicPr>
          <p:cNvPr id="4102" name="Picture 6" descr="F:\2022-2023 уч год\ФКСМероприятия 2022-23\дз 10.02.23\изображение_viber_2023-02-10_16-17-01-7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48680"/>
            <a:ext cx="1687284" cy="1265463"/>
          </a:xfrm>
          <a:prstGeom prst="rect">
            <a:avLst/>
          </a:prstGeom>
          <a:noFill/>
        </p:spPr>
      </p:pic>
      <p:pic>
        <p:nvPicPr>
          <p:cNvPr id="4103" name="Picture 7" descr="C:\Users\Alex\Desktop\LNpzYtpO6X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60648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437112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26.02.2023 – День здоровья «Своих не бросаем!»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43808" y="5013176"/>
            <a:ext cx="6300192" cy="1844824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День здоровья </a:t>
            </a:r>
            <a:r>
              <a:rPr lang="ru-RU" sz="1800" dirty="0" smtClean="0"/>
              <a:t>в третьей четверти дает заряд энергии для продолжения учебы. Соревнования укрепляют тело и дух, а свежий зимний воздух дает закалку. Спортивно-военная игра «Своих не бросаем!», конкурс стенгазет на тему ЗОЖ, подвижные игры на свежем воздухе – вот яркое и динамичное наполнение Дня Здоровья!</a:t>
            </a:r>
            <a:endParaRPr lang="ru-RU" sz="1800" dirty="0"/>
          </a:p>
        </p:txBody>
      </p:sp>
      <p:pic>
        <p:nvPicPr>
          <p:cNvPr id="3079" name="Picture 7" descr="C:\Users\Alex\Desktop\zskN91TGLX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1966865" cy="1475149"/>
          </a:xfrm>
          <a:prstGeom prst="rect">
            <a:avLst/>
          </a:prstGeom>
          <a:noFill/>
        </p:spPr>
      </p:pic>
      <p:pic>
        <p:nvPicPr>
          <p:cNvPr id="3080" name="Picture 8" descr="C:\Users\Alex\Desktop\rWc97FBbAj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32656"/>
            <a:ext cx="1432552" cy="1910070"/>
          </a:xfrm>
          <a:prstGeom prst="rect">
            <a:avLst/>
          </a:prstGeom>
          <a:noFill/>
        </p:spPr>
      </p:pic>
      <p:pic>
        <p:nvPicPr>
          <p:cNvPr id="3081" name="Picture 9" descr="C:\Users\Alex\Desktop\XSvRidgHNQ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2656"/>
            <a:ext cx="1414550" cy="1886067"/>
          </a:xfrm>
          <a:prstGeom prst="rect">
            <a:avLst/>
          </a:prstGeom>
          <a:noFill/>
        </p:spPr>
      </p:pic>
      <p:pic>
        <p:nvPicPr>
          <p:cNvPr id="3082" name="Picture 10" descr="C:\Users\Alex\Desktop\6jeMJY8Wo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988840"/>
            <a:ext cx="2093293" cy="1571590"/>
          </a:xfrm>
          <a:prstGeom prst="rect">
            <a:avLst/>
          </a:prstGeom>
          <a:noFill/>
        </p:spPr>
      </p:pic>
      <p:pic>
        <p:nvPicPr>
          <p:cNvPr id="3083" name="Picture 11" descr="C:\Users\Alex\Desktop\UWg9XmoZUB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708920"/>
            <a:ext cx="3013749" cy="1459062"/>
          </a:xfrm>
          <a:prstGeom prst="rect">
            <a:avLst/>
          </a:prstGeom>
          <a:noFill/>
        </p:spPr>
      </p:pic>
      <p:pic>
        <p:nvPicPr>
          <p:cNvPr id="3086" name="Picture 14" descr="C:\Users\Alex\Desktop\Sc0pgZO55-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564904"/>
            <a:ext cx="1966864" cy="1475148"/>
          </a:xfrm>
          <a:prstGeom prst="rect">
            <a:avLst/>
          </a:prstGeom>
          <a:noFill/>
        </p:spPr>
      </p:pic>
      <p:pic>
        <p:nvPicPr>
          <p:cNvPr id="3087" name="Picture 15" descr="C:\Users\Alex\Desktop\nOdXVWlgEz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260648"/>
            <a:ext cx="1599642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725144"/>
            <a:ext cx="5486400" cy="5667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16</a:t>
            </a:r>
            <a:r>
              <a:rPr lang="ru-RU" dirty="0" smtClean="0">
                <a:solidFill>
                  <a:srgbClr val="FF0000"/>
                </a:solidFill>
              </a:rPr>
              <a:t>.06.2023г</a:t>
            </a:r>
            <a:r>
              <a:rPr lang="ru-RU" dirty="0" smtClean="0">
                <a:solidFill>
                  <a:srgbClr val="FF0000"/>
                </a:solidFill>
              </a:rPr>
              <a:t>. – </a:t>
            </a:r>
            <a:r>
              <a:rPr lang="ru-RU" dirty="0" smtClean="0">
                <a:solidFill>
                  <a:srgbClr val="FF0000"/>
                </a:solidFill>
              </a:rPr>
              <a:t>« Фестиваль  ЗДОРОВЬЯ с ГТО»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43808" y="5157192"/>
            <a:ext cx="6092080" cy="1490662"/>
          </a:xfrm>
        </p:spPr>
        <p:txBody>
          <a:bodyPr>
            <a:noAutofit/>
          </a:bodyPr>
          <a:lstStyle/>
          <a:p>
            <a:r>
              <a:rPr lang="ru-RU" sz="1800" dirty="0" smtClean="0"/>
              <a:t>Внимание к здоровью уделяется в каждой стране. Ведь здоровый народ – сильное государство. </a:t>
            </a:r>
            <a:r>
              <a:rPr lang="ru-RU" sz="1800" dirty="0" smtClean="0"/>
              <a:t>Для этого все должны быть сильными и ловкими. Занимаясь  физической подготовкой , ребята могут быть уверены, что все нормативы ГТО им покорятся с первой попытки!</a:t>
            </a:r>
            <a:endParaRPr lang="ru-RU" sz="1800" dirty="0"/>
          </a:p>
        </p:txBody>
      </p:sp>
      <p:pic>
        <p:nvPicPr>
          <p:cNvPr id="6146" name="Picture 2" descr="C:\Users\Alex\Desktop\HJKnogmOG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2656"/>
            <a:ext cx="3240360" cy="2440396"/>
          </a:xfrm>
          <a:prstGeom prst="rect">
            <a:avLst/>
          </a:prstGeom>
          <a:noFill/>
        </p:spPr>
      </p:pic>
      <p:pic>
        <p:nvPicPr>
          <p:cNvPr id="6147" name="Picture 3" descr="C:\Users\Alex\Desktop\l25c5oE63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24944"/>
            <a:ext cx="1394320" cy="1852233"/>
          </a:xfrm>
          <a:prstGeom prst="rect">
            <a:avLst/>
          </a:prstGeom>
          <a:noFill/>
        </p:spPr>
      </p:pic>
      <p:pic>
        <p:nvPicPr>
          <p:cNvPr id="6148" name="Picture 4" descr="C:\Users\Alex\Desktop\12PT1PiFi9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924944"/>
            <a:ext cx="1373752" cy="1824911"/>
          </a:xfrm>
          <a:prstGeom prst="rect">
            <a:avLst/>
          </a:prstGeom>
          <a:noFill/>
        </p:spPr>
      </p:pic>
      <p:pic>
        <p:nvPicPr>
          <p:cNvPr id="6149" name="Picture 5" descr="C:\Users\Alex\Desktop\iOu0pw7e42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24944"/>
            <a:ext cx="1409356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3808" y="4581128"/>
            <a:ext cx="7100192" cy="5667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smtClean="0">
                <a:solidFill>
                  <a:srgbClr val="FF0000"/>
                </a:solidFill>
              </a:rPr>
              <a:t>21.06.2023 </a:t>
            </a:r>
            <a:r>
              <a:rPr lang="ru-RU" dirty="0" smtClean="0">
                <a:solidFill>
                  <a:srgbClr val="FF0000"/>
                </a:solidFill>
              </a:rPr>
              <a:t>г. - </a:t>
            </a:r>
            <a:r>
              <a:rPr lang="ru-RU" dirty="0" smtClean="0">
                <a:solidFill>
                  <a:srgbClr val="FF0000"/>
                </a:solidFill>
              </a:rPr>
              <a:t> «</a:t>
            </a:r>
            <a:r>
              <a:rPr lang="ru-RU" dirty="0" smtClean="0">
                <a:solidFill>
                  <a:srgbClr val="FF0000"/>
                </a:solidFill>
              </a:rPr>
              <a:t>Каникулы продолжаются!»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1840" y="5085184"/>
            <a:ext cx="5760640" cy="1484784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предверьи  Международного Олимпийского дня ребята  ЛДП «Спортландия» познакомились </a:t>
            </a:r>
            <a:r>
              <a:rPr lang="ru-RU" sz="1800" dirty="0" smtClean="0"/>
              <a:t>с историей возникновения Олимпийских игр, </a:t>
            </a:r>
            <a:r>
              <a:rPr lang="ru-RU" sz="1800" dirty="0" smtClean="0"/>
              <a:t>приняли участие в спортивных состязаниях, провели интересные игры для сплочения команды.</a:t>
            </a:r>
            <a:endParaRPr lang="ru-RU" sz="1800" dirty="0"/>
          </a:p>
        </p:txBody>
      </p:sp>
      <p:pic>
        <p:nvPicPr>
          <p:cNvPr id="9" name="Рисунок 8" descr="F:\школа 2020-2021 все\школа 2021-22\ЛДП 2021\TgmZFC0-lnE.jpg"/>
          <p:cNvPicPr/>
          <p:nvPr/>
        </p:nvPicPr>
        <p:blipFill>
          <a:blip r:embed="rId2" cstate="print"/>
          <a:srcRect t="24047" r="22109" b="12078"/>
          <a:stretch>
            <a:fillRect/>
          </a:stretch>
        </p:blipFill>
        <p:spPr bwMode="auto">
          <a:xfrm>
            <a:off x="2915816" y="548680"/>
            <a:ext cx="1664550" cy="188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Alex\Desktop\wy5u4EB0p7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12548"/>
            <a:ext cx="2534640" cy="1900228"/>
          </a:xfrm>
          <a:prstGeom prst="rect">
            <a:avLst/>
          </a:prstGeom>
          <a:noFill/>
        </p:spPr>
      </p:pic>
      <p:pic>
        <p:nvPicPr>
          <p:cNvPr id="5124" name="Picture 4" descr="C:\Users\Alex\Desktop\K-pur9zM2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708920"/>
            <a:ext cx="1446548" cy="1928731"/>
          </a:xfrm>
          <a:prstGeom prst="rect">
            <a:avLst/>
          </a:prstGeom>
          <a:noFill/>
        </p:spPr>
      </p:pic>
      <p:pic>
        <p:nvPicPr>
          <p:cNvPr id="5125" name="Picture 5" descr="C:\Users\Alex\Desktop\vtebTn2la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636912"/>
            <a:ext cx="1545128" cy="2060171"/>
          </a:xfrm>
          <a:prstGeom prst="rect">
            <a:avLst/>
          </a:prstGeom>
          <a:noFill/>
        </p:spPr>
      </p:pic>
      <p:pic>
        <p:nvPicPr>
          <p:cNvPr id="5126" name="Picture 6" descr="C:\Users\Alex\Desktop\IIu-FwKYHX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1732" y="2708920"/>
            <a:ext cx="1511501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052736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Подробная информация о проведенных мероприятиях доступна по ссылкам: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11760" y="1916832"/>
            <a:ext cx="6192688" cy="3456384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hlinkClick r:id="rId2"/>
              </a:rPr>
              <a:t>https://</a:t>
            </a:r>
            <a:r>
              <a:rPr lang="ru-RU" sz="1800" u="sng" dirty="0" smtClean="0">
                <a:hlinkClick r:id="rId2"/>
              </a:rPr>
              <a:t>vk.com/public199562558?w=wall-199562558_1721</a:t>
            </a:r>
            <a:r>
              <a:rPr lang="ru-RU" sz="1800" dirty="0"/>
              <a:t> </a:t>
            </a:r>
            <a:endParaRPr lang="ru-RU" sz="1800" dirty="0" smtClean="0"/>
          </a:p>
          <a:p>
            <a:r>
              <a:rPr lang="ru-RU" sz="1800" u="sng" dirty="0" smtClean="0">
                <a:hlinkClick r:id="rId3"/>
              </a:rPr>
              <a:t>https://vk.com/public199562558?w=wall-199562558_1357</a:t>
            </a:r>
            <a:r>
              <a:rPr lang="ru-RU" sz="1800" dirty="0" smtClean="0"/>
              <a:t> </a:t>
            </a:r>
            <a:endParaRPr lang="ru-RU" sz="1800" dirty="0" smtClean="0"/>
          </a:p>
          <a:p>
            <a:r>
              <a:rPr lang="ru-RU" sz="1800" u="sng" dirty="0" smtClean="0">
                <a:hlinkClick r:id="rId4"/>
              </a:rPr>
              <a:t>https://vk.com/public199562558?w=wall-199562558_2349</a:t>
            </a:r>
            <a:r>
              <a:rPr lang="ru-RU" sz="1800" dirty="0" smtClean="0"/>
              <a:t> </a:t>
            </a:r>
            <a:endParaRPr lang="ru-RU" sz="1800" dirty="0" smtClean="0"/>
          </a:p>
          <a:p>
            <a:r>
              <a:rPr lang="ru-RU" sz="1800" u="sng" dirty="0" smtClean="0">
                <a:hlinkClick r:id="rId5"/>
              </a:rPr>
              <a:t>https://vk.com/public199562558?w=wall-199562558_3414</a:t>
            </a:r>
            <a:r>
              <a:rPr lang="ru-RU" sz="1800" dirty="0" smtClean="0"/>
              <a:t> </a:t>
            </a:r>
          </a:p>
          <a:p>
            <a:r>
              <a:rPr lang="ru-RU" sz="1800" u="sng" dirty="0" smtClean="0">
                <a:hlinkClick r:id="rId6"/>
              </a:rPr>
              <a:t>https://</a:t>
            </a:r>
            <a:r>
              <a:rPr lang="ru-RU" sz="1800" u="sng" dirty="0" smtClean="0">
                <a:hlinkClick r:id="rId6"/>
              </a:rPr>
              <a:t>vk.com/public199562558?w=wall-199562558_3371</a:t>
            </a:r>
            <a:endParaRPr lang="ru-RU" sz="1800" u="sng" dirty="0" smtClean="0"/>
          </a:p>
          <a:p>
            <a:r>
              <a:rPr lang="en-US" sz="1800" u="sng" dirty="0" smtClean="0">
                <a:hlinkClick r:id="rId7"/>
              </a:rPr>
              <a:t>https://</a:t>
            </a:r>
            <a:r>
              <a:rPr lang="en-US" sz="1800" u="sng" dirty="0" smtClean="0">
                <a:hlinkClick r:id="rId7"/>
              </a:rPr>
              <a:t>vk.com/public199562558?w=wall-199562558_2362</a:t>
            </a:r>
            <a:r>
              <a:rPr lang="ru-RU" sz="1800" u="sng" dirty="0" smtClean="0"/>
              <a:t> </a:t>
            </a:r>
          </a:p>
          <a:p>
            <a:r>
              <a:rPr lang="en-US" sz="1800" u="sng" dirty="0" smtClean="0">
                <a:hlinkClick r:id="rId8"/>
              </a:rPr>
              <a:t>https://</a:t>
            </a:r>
            <a:r>
              <a:rPr lang="en-US" sz="1800" u="sng" dirty="0" smtClean="0">
                <a:hlinkClick r:id="rId8"/>
              </a:rPr>
              <a:t>vk.com/public199562558?w=wall-199562558_2347</a:t>
            </a:r>
            <a:r>
              <a:rPr lang="ru-RU" sz="1800" u="sng" dirty="0" smtClean="0"/>
              <a:t> </a:t>
            </a:r>
          </a:p>
          <a:p>
            <a:r>
              <a:rPr lang="en-US" sz="1800" u="sng" dirty="0" smtClean="0">
                <a:hlinkClick r:id="rId9"/>
              </a:rPr>
              <a:t>https://</a:t>
            </a:r>
            <a:r>
              <a:rPr lang="en-US" sz="1800" u="sng" dirty="0" smtClean="0">
                <a:hlinkClick r:id="rId9"/>
              </a:rPr>
              <a:t>vk.com/public199562558?w=wall-199562558_2197</a:t>
            </a:r>
            <a:r>
              <a:rPr lang="ru-RU" sz="1800" u="sng" dirty="0" smtClean="0"/>
              <a:t> </a:t>
            </a:r>
            <a:endParaRPr lang="ru-RU" sz="1800" u="sng" dirty="0" smtClean="0"/>
          </a:p>
          <a:p>
            <a:endParaRPr lang="ru-RU" sz="1800" u="sng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350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ДЕНЬ ЗДОРОВЬЯ</vt:lpstr>
      <vt:lpstr>Слайд 2</vt:lpstr>
      <vt:lpstr>08.12.2022 г. – День здоровья «Мы в ГТО».</vt:lpstr>
      <vt:lpstr>10.02. 2023 г. – «Моя Лыжня России»</vt:lpstr>
      <vt:lpstr>26.02.2023 – День здоровья «Своих не бросаем!»</vt:lpstr>
      <vt:lpstr>16.06.2023г. – « Фестиваль  ЗДОРОВЬЯ с ГТО»</vt:lpstr>
      <vt:lpstr>    21.06.2023 г. -  «Каникулы продолжаются!»</vt:lpstr>
      <vt:lpstr>Подробная информация о проведенных мероприятиях доступна по ссылкам: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ЗДОРОВЬЯ</dc:title>
  <dc:creator>Alex</dc:creator>
  <cp:lastModifiedBy>Alex</cp:lastModifiedBy>
  <cp:revision>49</cp:revision>
  <dcterms:created xsi:type="dcterms:W3CDTF">2022-09-30T10:12:21Z</dcterms:created>
  <dcterms:modified xsi:type="dcterms:W3CDTF">2023-09-26T20:45:31Z</dcterms:modified>
</cp:coreProperties>
</file>